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E44-8A7B-4F91-9FB7-C38819E79E3C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2E20-0D70-46C0-AAD8-D31559AA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011D-6B23-4B7B-8432-23B49A997FDD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1398-C7F6-49E4-97A7-E18A4B7A8B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567C-48ED-4369-9CA2-2A02CE3688A4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02AE-DCE7-4C52-ABFA-EB86E253A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FONDO GRIG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FONDINO-GRIGI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o 5"/>
          <p:cNvSpPr/>
          <p:nvPr userDrawn="1"/>
        </p:nvSpPr>
        <p:spPr bwMode="auto">
          <a:xfrm rot="16200000">
            <a:off x="8666163" y="6107113"/>
            <a:ext cx="955675" cy="1501775"/>
          </a:xfrm>
          <a:prstGeom prst="arc">
            <a:avLst>
              <a:gd name="adj1" fmla="val 16200000"/>
              <a:gd name="adj2" fmla="val 21534156"/>
            </a:avLst>
          </a:prstGeom>
          <a:noFill/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07526" fontAlgn="auto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160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3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3488"/>
            <a:ext cx="2503488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05546"/>
            <a:ext cx="8621279" cy="73505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t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2500" b="1" kern="1200" dirty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6"/>
          </p:nvPr>
        </p:nvSpPr>
        <p:spPr>
          <a:xfrm>
            <a:off x="1" y="103691"/>
            <a:ext cx="8621280" cy="29379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ctr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300" b="1" kern="1200" dirty="0" smtClean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  <a:lvl2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2pPr>
            <a:lvl3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3pPr>
            <a:lvl4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4pPr>
            <a:lvl5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7"/>
          </p:nvPr>
        </p:nvSpPr>
        <p:spPr>
          <a:xfrm>
            <a:off x="522720" y="1404148"/>
            <a:ext cx="8098560" cy="4376619"/>
          </a:xfrm>
          <a:prstGeom prst="rect">
            <a:avLst/>
          </a:prstGeom>
        </p:spPr>
        <p:txBody>
          <a:bodyPr/>
          <a:lstStyle>
            <a:lvl1pPr marL="241924" indent="-241924">
              <a:buFont typeface="Wingdings" pitchFamily="2" charset="2"/>
              <a:buChar char="§"/>
              <a:defRPr sz="15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  <a:lvl2pPr>
              <a:defRPr sz="1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idx="18"/>
          </p:nvPr>
        </p:nvSpPr>
        <p:spPr>
          <a:xfrm>
            <a:off x="8748713" y="6564313"/>
            <a:ext cx="292100" cy="150812"/>
          </a:xfrm>
          <a:ln cap="flat">
            <a:round/>
            <a:headEnd/>
            <a:tailEnd/>
          </a:ln>
        </p:spPr>
        <p:txBody>
          <a:bodyPr wrap="square" lIns="0" tIns="25792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8A77D2D-4D8C-4A50-B394-2CF307C2C5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piè di pagina 11"/>
          <p:cNvSpPr>
            <a:spLocks noGrp="1"/>
          </p:cNvSpPr>
          <p:nvPr>
            <p:ph type="ftr" idx="19"/>
          </p:nvPr>
        </p:nvSpPr>
        <p:spPr>
          <a:xfrm>
            <a:off x="522288" y="5976938"/>
            <a:ext cx="7224712" cy="161925"/>
          </a:xfrm>
          <a:ln cap="flat">
            <a:round/>
            <a:headEnd/>
            <a:tailEnd/>
          </a:ln>
        </p:spPr>
        <p:txBody>
          <a:bodyPr wrap="square" lIns="0" tIns="25792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1B07-5330-4525-8BEF-799F259CF7C5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147-FDFC-4857-9D31-87E6E768AE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1CC2-138B-4204-90AC-33313EA6326C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5B7F-86CB-44F1-BFD3-D31A4EDE9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06F7-6692-40FB-A4F4-F48FEA3A47A7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D841-834C-4ABE-B4A0-C349D250FF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6F6B-AE75-45BE-8F70-8D41865D4BFE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B8DA-FA15-4B55-A1C7-3C05D5F4B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D06-6191-455F-9C55-0B7B3B9A891E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4AA3-6510-4805-A8E3-2566DF00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FAC8-5EFA-40C3-90D4-CC3A691FC342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4864-08A5-4AF7-91C3-249400976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F9F-D3CE-4FB9-8F7D-2C2B98FAF8D1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1994-10EA-46DD-88DE-8E13068D8F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336-6ED1-4BEC-91B4-CC456BB84D75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FB8-06A0-4486-BCAD-7EC81FFA49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C1DD99-D946-44DC-A081-5CB8464E1C71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2410D-1A07-4104-BBB3-AB5CEF6930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1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Ricavi - Bilancio di previsione 2021</a:t>
            </a:r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7953760" cy="4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2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Costi - Bilancio di previsione 2021</a:t>
            </a:r>
          </a:p>
          <a:p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7268865" cy="4584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3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Conto economico previsionale 2021 - Ricavi</a:t>
            </a:r>
          </a:p>
          <a:p>
            <a:endParaRPr lang="it-IT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585589" cy="3932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2411760" y="2276872"/>
            <a:ext cx="216024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699792" y="2276872"/>
            <a:ext cx="216024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2987824" y="2276872"/>
            <a:ext cx="216024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4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asellaDiTesto 6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Conto economico previsionale 2021 - Costi</a:t>
            </a:r>
          </a:p>
          <a:p>
            <a:endParaRPr lang="it-IT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207077" cy="353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28</Words>
  <Application>Microsoft Office PowerPoint</Application>
  <PresentationFormat>Presentazione su schermo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Company>OMM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carolina_palandi</dc:creator>
  <cp:lastModifiedBy>Alice Colombo</cp:lastModifiedBy>
  <cp:revision>24</cp:revision>
  <dcterms:created xsi:type="dcterms:W3CDTF">2018-06-26T13:58:34Z</dcterms:created>
  <dcterms:modified xsi:type="dcterms:W3CDTF">2021-03-19T12:23:32Z</dcterms:modified>
</cp:coreProperties>
</file>