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19/03/2021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Ricavi - Bilancio di previsione 2020</a:t>
            </a: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3"/>
            <a:ext cx="7272808" cy="434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344816" cy="466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Costi - Bilancio di previsione 2020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190625"/>
            <a:ext cx="87249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Conto economico previsionale 2020 - Ricavi</a:t>
            </a: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195736" y="2132856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483768" y="2132856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2771800" y="2132856"/>
            <a:ext cx="21602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623473" cy="39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Conto economico previsionale 2020 - Costi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28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>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23</cp:revision>
  <dcterms:created xsi:type="dcterms:W3CDTF">2018-06-26T13:58:34Z</dcterms:created>
  <dcterms:modified xsi:type="dcterms:W3CDTF">2021-03-19T12:24:24Z</dcterms:modified>
</cp:coreProperties>
</file>