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70D0B-BD64-43D3-9A67-8D0CB232BBC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F17C0-C455-45F0-B883-5D75B9B6BBB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2E661-49FC-4159-A908-AA0ED8958BE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AFA61-8E7C-46E1-834D-F63E5740599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D8671-5C33-4AC9-8C39-5D8E9DAC8C7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E6606-F80D-49A6-84E9-0945859595B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CC7E4-EB83-4E99-A211-4C1AB1A848E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16E97-4734-493C-8185-44CDB914C2D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90F1C-2671-47BB-A679-816FCA23E72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80135-4037-4E2D-985D-568C6210E9C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7EADA-2FD8-44DA-A107-206F7B76770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05A474-8F34-48DF-8270-181082B44834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3" y="852488"/>
            <a:ext cx="8867775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757238"/>
            <a:ext cx="83058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5544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Conto economico </a:t>
            </a:r>
            <a:r>
              <a:rPr lang="it-IT" dirty="0" smtClean="0"/>
              <a:t>previsionale 2019 </a:t>
            </a:r>
            <a:r>
              <a:rPr lang="it-IT" dirty="0"/>
              <a:t>- Ricavi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3" y="1238250"/>
            <a:ext cx="837247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53289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/>
              <a:t>Conto economico </a:t>
            </a:r>
            <a:r>
              <a:rPr lang="it-IT" dirty="0" smtClean="0"/>
              <a:t>previsionale 2019 </a:t>
            </a:r>
            <a:r>
              <a:rPr lang="it-IT" dirty="0"/>
              <a:t>- Costi</a:t>
            </a: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" y="1214438"/>
            <a:ext cx="80867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</Words>
  <Application>Microsoft Office PowerPoint</Application>
  <PresentationFormat>Presentazione su schermo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Arial</vt:lpstr>
      <vt:lpstr>Struttura predefinita</vt:lpstr>
      <vt:lpstr>Diapositiva 1</vt:lpstr>
      <vt:lpstr>Diapositiva 2</vt:lpstr>
      <vt:lpstr>Diapositiva 3</vt:lpstr>
      <vt:lpstr>Diapositiva 4</vt:lpstr>
    </vt:vector>
  </TitlesOfParts>
  <Company>Fondazione IRCCS Ca'Granda Ospedale Maggiore Poli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alice_colombo</dc:creator>
  <cp:lastModifiedBy>Alice Colombo</cp:lastModifiedBy>
  <cp:revision>4</cp:revision>
  <dcterms:created xsi:type="dcterms:W3CDTF">2017-03-29T10:16:56Z</dcterms:created>
  <dcterms:modified xsi:type="dcterms:W3CDTF">2019-06-07T11:21:40Z</dcterms:modified>
</cp:coreProperties>
</file>