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11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D0C027-6E2C-4908-92C3-E884B5602FE1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1F506C-E2FA-4620-B853-916378211530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16E94A-7DF8-48DB-A07A-D05D941D939B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D2EF7D-062F-4B96-9D29-0F3E9AF981E5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01F495-5FBA-47E6-BCD3-AD4D9A64FF22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3F8334-C9B6-4478-AB7D-CA5BD08D68B8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9BA641-BD22-4361-899B-7BD2B596DD75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7D74B8-3B59-4C99-9300-0DBFF85A4BA4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9F0E2D-AFC5-4755-A27E-D0345BB0FC79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2898FC-0A8A-472B-BAB5-9EBEE7690F07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91B0FE-7329-45A6-A006-CA930FF7E64F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it-I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4B68946-865E-4FA4-89E8-324AAD97FD3F}" type="slidenum">
              <a:rPr lang="it-IT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5" y="862013"/>
            <a:ext cx="8743950" cy="513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6725" y="895350"/>
            <a:ext cx="8210550" cy="506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333375"/>
            <a:ext cx="3960812" cy="647700"/>
          </a:xfrm>
        </p:spPr>
        <p:txBody>
          <a:bodyPr/>
          <a:lstStyle/>
          <a:p>
            <a:r>
              <a:rPr lang="it-IT" sz="2000" dirty="0"/>
              <a:t>Conto economico </a:t>
            </a:r>
            <a:r>
              <a:rPr lang="it-IT" sz="2000" dirty="0" smtClean="0"/>
              <a:t>2018 </a:t>
            </a:r>
            <a:r>
              <a:rPr lang="it-IT" sz="2000" dirty="0"/>
              <a:t>- Ricavi</a:t>
            </a:r>
          </a:p>
        </p:txBody>
      </p:sp>
      <p:pic>
        <p:nvPicPr>
          <p:cNvPr id="12295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338263"/>
            <a:ext cx="8077200" cy="418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4213" y="333375"/>
            <a:ext cx="4392612" cy="863600"/>
          </a:xfrm>
          <a:noFill/>
          <a:ln/>
        </p:spPr>
        <p:txBody>
          <a:bodyPr/>
          <a:lstStyle/>
          <a:p>
            <a:pPr algn="l"/>
            <a:r>
              <a:rPr lang="it-IT" sz="2000" dirty="0"/>
              <a:t>Conto economico </a:t>
            </a:r>
            <a:r>
              <a:rPr lang="it-IT" sz="2000" dirty="0" smtClean="0"/>
              <a:t>2018 </a:t>
            </a:r>
            <a:r>
              <a:rPr lang="it-IT" sz="2000" dirty="0"/>
              <a:t>- Costi</a:t>
            </a:r>
          </a:p>
        </p:txBody>
      </p:sp>
      <p:pic>
        <p:nvPicPr>
          <p:cNvPr id="10249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1963" y="1319213"/>
            <a:ext cx="8220075" cy="421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74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8163" y="1333500"/>
            <a:ext cx="8067675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9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0550" y="1400175"/>
            <a:ext cx="7962900" cy="405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ruttura predefinita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10</Words>
  <Application>Microsoft Office PowerPoint</Application>
  <PresentationFormat>Presentazione su schermo (4:3)</PresentationFormat>
  <Paragraphs>2</Paragraphs>
  <Slides>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1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8" baseType="lpstr">
      <vt:lpstr>Arial</vt:lpstr>
      <vt:lpstr>Struttura predefinita</vt:lpstr>
      <vt:lpstr>Diapositiva 1</vt:lpstr>
      <vt:lpstr>Diapositiva 2</vt:lpstr>
      <vt:lpstr>Conto economico 2018 - Ricavi</vt:lpstr>
      <vt:lpstr>Conto economico 2018 - Costi</vt:lpstr>
      <vt:lpstr>Diapositiva 5</vt:lpstr>
      <vt:lpstr>Diapositiva 6</vt:lpstr>
    </vt:vector>
  </TitlesOfParts>
  <Company>Fondazione IRCCS Ca'Granda Ospedale Maggiore Poli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alice_colombo</dc:creator>
  <cp:lastModifiedBy>Alice Colombo</cp:lastModifiedBy>
  <cp:revision>7</cp:revision>
  <dcterms:created xsi:type="dcterms:W3CDTF">2017-03-29T09:44:52Z</dcterms:created>
  <dcterms:modified xsi:type="dcterms:W3CDTF">2019-06-05T11:54:58Z</dcterms:modified>
</cp:coreProperties>
</file>