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0C027-6E2C-4908-92C3-E884B5602FE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F506C-E2FA-4620-B853-91637821153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6E94A-7DF8-48DB-A07A-D05D941D939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2EF7D-062F-4B96-9D29-0F3E9AF981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F495-5FBA-47E6-BCD3-AD4D9A64FF2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F8334-C9B6-4478-AB7D-CA5BD08D68B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BA641-BD22-4361-899B-7BD2B596DD7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D74B8-3B59-4C99-9300-0DBFF85A4BA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F0E2D-AFC5-4755-A27E-D0345BB0FC7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898FC-0A8A-472B-BAB5-9EBEE7690F0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1B0FE-7329-45A6-A006-CA930FF7E64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B68946-865E-4FA4-89E8-324AAD97FD3F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862013"/>
            <a:ext cx="874395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895350"/>
            <a:ext cx="821055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33375"/>
            <a:ext cx="3960812" cy="647700"/>
          </a:xfrm>
        </p:spPr>
        <p:txBody>
          <a:bodyPr/>
          <a:lstStyle/>
          <a:p>
            <a:r>
              <a:rPr lang="it-IT" sz="2000" dirty="0"/>
              <a:t>Conto economico </a:t>
            </a:r>
            <a:r>
              <a:rPr lang="it-IT" sz="2000" dirty="0" smtClean="0"/>
              <a:t>2018 </a:t>
            </a:r>
            <a:r>
              <a:rPr lang="it-IT" sz="2000" dirty="0"/>
              <a:t>- Ricavi</a:t>
            </a: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38263"/>
            <a:ext cx="80772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4392612" cy="863600"/>
          </a:xfrm>
          <a:noFill/>
          <a:ln/>
        </p:spPr>
        <p:txBody>
          <a:bodyPr/>
          <a:lstStyle/>
          <a:p>
            <a:pPr algn="l"/>
            <a:r>
              <a:rPr lang="it-IT" sz="2000" dirty="0"/>
              <a:t>Conto economico </a:t>
            </a:r>
            <a:r>
              <a:rPr lang="it-IT" sz="2000" dirty="0" smtClean="0"/>
              <a:t>2018 </a:t>
            </a:r>
            <a:r>
              <a:rPr lang="it-IT" sz="2000" dirty="0"/>
              <a:t>- Costi</a:t>
            </a:r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3" y="1319213"/>
            <a:ext cx="822007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3" y="1333500"/>
            <a:ext cx="80676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" y="1400175"/>
            <a:ext cx="79629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</Words>
  <Application>Microsoft Office PowerPoint</Application>
  <PresentationFormat>Presentazione su schermo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Arial</vt:lpstr>
      <vt:lpstr>Struttura predefinita</vt:lpstr>
      <vt:lpstr>Diapositiva 1</vt:lpstr>
      <vt:lpstr>Diapositiva 2</vt:lpstr>
      <vt:lpstr>Conto economico 2018 - Ricavi</vt:lpstr>
      <vt:lpstr>Conto economico 2018 - Costi</vt:lpstr>
      <vt:lpstr>Diapositiva 5</vt:lpstr>
      <vt:lpstr>Diapositiva 6</vt:lpstr>
    </vt:vector>
  </TitlesOfParts>
  <Company>Fondazione IRCCS Ca'Granda Ospedale Maggiore Poli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alice_colombo</dc:creator>
  <cp:lastModifiedBy>Alice Colombo</cp:lastModifiedBy>
  <cp:revision>7</cp:revision>
  <dcterms:created xsi:type="dcterms:W3CDTF">2017-03-29T09:44:52Z</dcterms:created>
  <dcterms:modified xsi:type="dcterms:W3CDTF">2019-06-05T11:54:58Z</dcterms:modified>
</cp:coreProperties>
</file>