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Ricavi - Bilancio di esercizio 2021</a:t>
            </a:r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C212AE0-AF33-880A-C80A-72593925C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895350"/>
            <a:ext cx="8348116" cy="48379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 - Bilancio di esercizio 2021</a:t>
            </a:r>
          </a:p>
          <a:p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501E85D9-36DF-F8B5-71D2-0B3ADF674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904875"/>
            <a:ext cx="8296275" cy="50482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Stato patrimoniale attivo - Bilancio di esercizio 2021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E08995D-898D-7D97-84A0-A9C8C97CB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" y="1300162"/>
            <a:ext cx="833437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3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Stato patrimoniale passivo - Bilancio di esercizio 2021</a:t>
            </a:r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A05CB0-E1F7-81F3-F392-BDBDEC2CD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1328737"/>
            <a:ext cx="80486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5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consuntivo 2021 - Ricavi</a:t>
            </a:r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2503055-4D70-37A9-589A-9884449B2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1276350"/>
            <a:ext cx="8096250" cy="4305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6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consuntivo 2021 - Costi</a:t>
            </a:r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ADDD7C2-E2F8-378C-666E-E2C1E1B1B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1257300"/>
            <a:ext cx="8467725" cy="434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46</Words>
  <Application>Microsoft Office PowerPoint</Application>
  <PresentationFormat>Presentazione su schermo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Arial-BoldMT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Alice Colombo</cp:lastModifiedBy>
  <cp:revision>26</cp:revision>
  <dcterms:created xsi:type="dcterms:W3CDTF">2018-06-26T13:58:34Z</dcterms:created>
  <dcterms:modified xsi:type="dcterms:W3CDTF">2023-03-31T13:26:26Z</dcterms:modified>
</cp:coreProperties>
</file>