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5CE44-8A7B-4F91-9FB7-C38819E79E3C}" type="datetimeFigureOut">
              <a:rPr lang="it-IT"/>
              <a:pPr>
                <a:defRPr/>
              </a:pPr>
              <a:t>31/03/2023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02E20-0D70-46C0-AAD8-D31559AAC10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5011D-6B23-4B7B-8432-23B49A997FDD}" type="datetimeFigureOut">
              <a:rPr lang="it-IT"/>
              <a:pPr>
                <a:defRPr/>
              </a:pPr>
              <a:t>31/03/2023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A1398-C7F6-49E4-97A7-E18A4B7A8B0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8567C-48ED-4369-9CA2-2A02CE3688A4}" type="datetimeFigureOut">
              <a:rPr lang="it-IT"/>
              <a:pPr>
                <a:defRPr/>
              </a:pPr>
              <a:t>31/03/2023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902AE-DCE7-4C52-ABFA-EB86E253A82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FONDO GRIG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1" descr="FONDINO-GRIGI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rco 5"/>
          <p:cNvSpPr/>
          <p:nvPr userDrawn="1"/>
        </p:nvSpPr>
        <p:spPr bwMode="auto">
          <a:xfrm rot="16200000">
            <a:off x="8666163" y="6107113"/>
            <a:ext cx="955675" cy="1501775"/>
          </a:xfrm>
          <a:prstGeom prst="arc">
            <a:avLst>
              <a:gd name="adj1" fmla="val 16200000"/>
              <a:gd name="adj2" fmla="val 21534156"/>
            </a:avLst>
          </a:prstGeom>
          <a:noFill/>
          <a:ln w="57150" cap="flat" cmpd="sng" algn="ctr">
            <a:solidFill>
              <a:srgbClr val="99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82945" tIns="41473" rIns="82945" bIns="41473"/>
          <a:lstStyle/>
          <a:p>
            <a:pPr defTabSz="407526" fontAlgn="auto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it-IT" sz="1600" dirty="0">
              <a:latin typeface="Calibri" pitchFamily="34" charset="0"/>
              <a:cs typeface="+mn-cs"/>
            </a:endParaRPr>
          </a:p>
        </p:txBody>
      </p:sp>
      <p:pic>
        <p:nvPicPr>
          <p:cNvPr id="7" name="Picture 36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13488"/>
            <a:ext cx="2503488" cy="544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" y="405546"/>
            <a:ext cx="8621279" cy="735052"/>
          </a:xfrm>
          <a:prstGeom prst="rect">
            <a:avLst/>
          </a:prstGeom>
          <a:solidFill>
            <a:schemeClr val="bg1">
              <a:alpha val="50000"/>
            </a:schemeClr>
          </a:solidFill>
          <a:ln w="9525" cap="flat">
            <a:noFill/>
            <a:round/>
            <a:headEnd/>
            <a:tailEnd/>
          </a:ln>
          <a:effectLst/>
        </p:spPr>
        <p:txBody>
          <a:bodyPr lIns="81623" tIns="68889" rIns="0" bIns="40811" anchor="t"/>
          <a:lstStyle>
            <a:lvl1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2500" b="1" kern="1200" dirty="0">
                <a:solidFill>
                  <a:srgbClr val="990000"/>
                </a:solidFill>
                <a:latin typeface="Calibri" pitchFamily="34" charset="0"/>
                <a:ea typeface="Arial Unicode MS" pitchFamily="34" charset="-128"/>
                <a:cs typeface="Arial" pitchFamily="34" charset="0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sz="quarter" idx="16"/>
          </p:nvPr>
        </p:nvSpPr>
        <p:spPr>
          <a:xfrm>
            <a:off x="1" y="103691"/>
            <a:ext cx="8621280" cy="293791"/>
          </a:xfrm>
          <a:prstGeom prst="rect">
            <a:avLst/>
          </a:prstGeom>
          <a:solidFill>
            <a:schemeClr val="bg1">
              <a:alpha val="50000"/>
            </a:schemeClr>
          </a:solidFill>
          <a:ln w="9525" cap="flat">
            <a:noFill/>
            <a:round/>
            <a:headEnd/>
            <a:tailEnd/>
          </a:ln>
          <a:effectLst/>
        </p:spPr>
        <p:txBody>
          <a:bodyPr lIns="81623" tIns="68889" rIns="0" bIns="40811" anchor="ctr"/>
          <a:lstStyle>
            <a:lvl1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1300" b="1" kern="1200" dirty="0" smtClean="0">
                <a:solidFill>
                  <a:srgbClr val="990000"/>
                </a:solidFill>
                <a:latin typeface="Calibri" pitchFamily="34" charset="0"/>
                <a:ea typeface="Arial Unicode MS" pitchFamily="34" charset="-128"/>
                <a:cs typeface="Arial" pitchFamily="34" charset="0"/>
              </a:defRPr>
            </a:lvl1pPr>
            <a:lvl2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1100" b="1" kern="1200" dirty="0" smtClean="0">
                <a:solidFill>
                  <a:srgbClr val="990000"/>
                </a:solidFill>
                <a:latin typeface="Arial-BoldMT" pitchFamily="32" charset="0"/>
                <a:ea typeface="Arial Unicode MS" pitchFamily="34" charset="-128"/>
                <a:cs typeface="Arial" pitchFamily="34" charset="0"/>
              </a:defRPr>
            </a:lvl2pPr>
            <a:lvl3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1100" b="1" kern="1200" dirty="0" smtClean="0">
                <a:solidFill>
                  <a:srgbClr val="990000"/>
                </a:solidFill>
                <a:latin typeface="Arial-BoldMT" pitchFamily="32" charset="0"/>
                <a:ea typeface="Arial Unicode MS" pitchFamily="34" charset="-128"/>
                <a:cs typeface="Arial" pitchFamily="34" charset="0"/>
              </a:defRPr>
            </a:lvl3pPr>
            <a:lvl4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1100" b="1" kern="1200" dirty="0" smtClean="0">
                <a:solidFill>
                  <a:srgbClr val="990000"/>
                </a:solidFill>
                <a:latin typeface="Arial-BoldMT" pitchFamily="32" charset="0"/>
                <a:ea typeface="Arial Unicode MS" pitchFamily="34" charset="-128"/>
                <a:cs typeface="Arial" pitchFamily="34" charset="0"/>
              </a:defRPr>
            </a:lvl4pPr>
            <a:lvl5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1100" b="1" kern="1200" dirty="0" smtClean="0">
                <a:solidFill>
                  <a:srgbClr val="990000"/>
                </a:solidFill>
                <a:latin typeface="Arial-BoldMT" pitchFamily="32" charset="0"/>
                <a:ea typeface="Arial Unicode MS" pitchFamily="34" charset="-128"/>
                <a:cs typeface="Arial" pitchFamily="34" charset="0"/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3" name="Segnaposto testo 12"/>
          <p:cNvSpPr>
            <a:spLocks noGrp="1"/>
          </p:cNvSpPr>
          <p:nvPr>
            <p:ph type="body" sz="quarter" idx="17"/>
          </p:nvPr>
        </p:nvSpPr>
        <p:spPr>
          <a:xfrm>
            <a:off x="522720" y="1404148"/>
            <a:ext cx="8098560" cy="4376619"/>
          </a:xfrm>
          <a:prstGeom prst="rect">
            <a:avLst/>
          </a:prstGeom>
        </p:spPr>
        <p:txBody>
          <a:bodyPr/>
          <a:lstStyle>
            <a:lvl1pPr marL="241924" indent="-241924">
              <a:buFont typeface="Wingdings" pitchFamily="2" charset="2"/>
              <a:buChar char="§"/>
              <a:defRPr sz="1500" baseline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defRPr>
            </a:lvl1pPr>
            <a:lvl2pPr>
              <a:defRPr sz="1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2pPr>
            <a:lvl3pPr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3pPr>
            <a:lvl4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4pPr>
            <a:lvl5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8" name="Segnaposto numero diapositiva 10"/>
          <p:cNvSpPr>
            <a:spLocks noGrp="1"/>
          </p:cNvSpPr>
          <p:nvPr>
            <p:ph type="sldNum" idx="18"/>
          </p:nvPr>
        </p:nvSpPr>
        <p:spPr>
          <a:xfrm>
            <a:off x="8748713" y="6564313"/>
            <a:ext cx="292100" cy="150812"/>
          </a:xfrm>
          <a:ln cap="flat">
            <a:round/>
            <a:headEnd/>
            <a:tailEnd/>
          </a:ln>
        </p:spPr>
        <p:txBody>
          <a:bodyPr wrap="square" lIns="0" tIns="25792" rIns="0" bIns="0" numCol="1" anchor="t" anchorCtr="0" compatLnSpc="1">
            <a:prstTxWarp prst="textNoShape">
              <a:avLst/>
            </a:prstTxWarp>
          </a:bodyPr>
          <a:lstStyle>
            <a:lvl1pPr algn="ctr" eaLnBrk="1">
              <a:lnSpc>
                <a:spcPct val="93000"/>
              </a:lnSpc>
              <a:spcAft>
                <a:spcPts val="1293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800">
                <a:solidFill>
                  <a:srgbClr val="000000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78A77D2D-4D8C-4A50-B394-2CF307C2C50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10" name="Segnaposto piè di pagina 11"/>
          <p:cNvSpPr>
            <a:spLocks noGrp="1"/>
          </p:cNvSpPr>
          <p:nvPr>
            <p:ph type="ftr" idx="19"/>
          </p:nvPr>
        </p:nvSpPr>
        <p:spPr>
          <a:xfrm>
            <a:off x="522288" y="5976938"/>
            <a:ext cx="7224712" cy="161925"/>
          </a:xfrm>
          <a:ln cap="flat">
            <a:round/>
            <a:headEnd/>
            <a:tailEnd/>
          </a:ln>
        </p:spPr>
        <p:txBody>
          <a:bodyPr wrap="square" lIns="0" tIns="25792" rIns="0" bIns="0" numCol="1" anchor="b" anchorCtr="0" compatLnSpc="1">
            <a:prstTxWarp prst="textNoShape">
              <a:avLst/>
            </a:prstTxWarp>
          </a:bodyPr>
          <a:lstStyle>
            <a:lvl1pPr eaLnBrk="1" hangingPunct="0">
              <a:lnSpc>
                <a:spcPct val="93000"/>
              </a:lnSpc>
              <a:spcAft>
                <a:spcPts val="129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800"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A1B07-5330-4525-8BEF-799F259CF7C5}" type="datetimeFigureOut">
              <a:rPr lang="it-IT"/>
              <a:pPr>
                <a:defRPr/>
              </a:pPr>
              <a:t>31/03/2023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72147-FDFC-4857-9D31-87E6E768AE4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D1CC2-138B-4204-90AC-33313EA6326C}" type="datetimeFigureOut">
              <a:rPr lang="it-IT"/>
              <a:pPr>
                <a:defRPr/>
              </a:pPr>
              <a:t>31/03/2023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85B7F-86CB-44F1-BFD3-D31A4EDE962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F06F7-6692-40FB-A4F4-F48FEA3A47A7}" type="datetimeFigureOut">
              <a:rPr lang="it-IT"/>
              <a:pPr>
                <a:defRPr/>
              </a:pPr>
              <a:t>31/03/2023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2D841-834C-4ABE-B4A0-C349D250FF8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F6F6B-AE75-45BE-8F70-8D41865D4BFE}" type="datetimeFigureOut">
              <a:rPr lang="it-IT"/>
              <a:pPr>
                <a:defRPr/>
              </a:pPr>
              <a:t>31/03/2023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2B8DA-FA15-4B55-A1C7-3C05D5F4B6D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3AD06-6191-455F-9C55-0B7B3B9A891E}" type="datetimeFigureOut">
              <a:rPr lang="it-IT"/>
              <a:pPr>
                <a:defRPr/>
              </a:pPr>
              <a:t>31/03/2023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4AA3-6510-4805-A8E3-2566DF007EC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DFAC8-5EFA-40C3-90D4-CC3A691FC342}" type="datetimeFigureOut">
              <a:rPr lang="it-IT"/>
              <a:pPr>
                <a:defRPr/>
              </a:pPr>
              <a:t>31/03/2023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F4864-08A5-4AF7-91C3-249400976C6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A6F9F-D3CE-4FB9-8F7D-2C2B98FAF8D1}" type="datetimeFigureOut">
              <a:rPr lang="it-IT"/>
              <a:pPr>
                <a:defRPr/>
              </a:pPr>
              <a:t>31/03/2023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E1994-10EA-46DD-88DE-8E13068D8F5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2D336-6ED1-4BEC-91B4-CC456BB84D75}" type="datetimeFigureOut">
              <a:rPr lang="it-IT"/>
              <a:pPr>
                <a:defRPr/>
              </a:pPr>
              <a:t>31/03/2023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77FB8-06A0-4486-BCAD-7EC81FFA49E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C1DD99-D946-44DC-A081-5CB8464E1C71}" type="datetimeFigureOut">
              <a:rPr lang="it-IT"/>
              <a:pPr>
                <a:defRPr/>
              </a:pPr>
              <a:t>31/03/2023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3C2410D-1A07-4104-BBB3-AB5CEF69308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 txBox="1">
            <a:spLocks noGrp="1"/>
          </p:cNvSpPr>
          <p:nvPr/>
        </p:nvSpPr>
        <p:spPr>
          <a:xfrm>
            <a:off x="8748713" y="6564313"/>
            <a:ext cx="292100" cy="1508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lIns="0" tIns="25792" rIns="0" bIns="0"/>
          <a:lstStyle/>
          <a:p>
            <a:pPr marL="310981" indent="-310981" algn="ctr" defTabSz="407442" fontAlgn="auto" hangingPunct="0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100000"/>
              <a:tabLst>
                <a:tab pos="0" algn="l"/>
                <a:tab pos="406002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/>
            </a:pPr>
            <a:fld id="{533996E6-2A08-42C8-8A1A-B2367DBADB46}" type="slidenum">
              <a:rPr lang="it-IT" sz="800">
                <a:solidFill>
                  <a:srgbClr val="000000"/>
                </a:solidFill>
                <a:latin typeface="+mj-lt"/>
                <a:cs typeface="+mn-cs"/>
              </a:rPr>
              <a:pPr marL="310981" indent="-310981" algn="ctr" defTabSz="407442" fontAlgn="auto" hangingPunct="0">
                <a:lnSpc>
                  <a:spcPct val="93000"/>
                </a:lnSpc>
                <a:spcBef>
                  <a:spcPts val="0"/>
                </a:spcBef>
                <a:spcAft>
                  <a:spcPts val="1293"/>
                </a:spcAft>
                <a:buClr>
                  <a:srgbClr val="000000"/>
                </a:buClr>
                <a:buSzPct val="100000"/>
                <a:tabLst>
                  <a:tab pos="0" algn="l"/>
                  <a:tab pos="406002" algn="l"/>
                  <a:tab pos="813444" algn="l"/>
                  <a:tab pos="1220884" algn="l"/>
                  <a:tab pos="1628326" algn="l"/>
                  <a:tab pos="2035768" algn="l"/>
                  <a:tab pos="2443209" algn="l"/>
                  <a:tab pos="2850651" algn="l"/>
                  <a:tab pos="3258093" algn="l"/>
                  <a:tab pos="3665534" algn="l"/>
                  <a:tab pos="4072977" algn="l"/>
                  <a:tab pos="4480417" algn="l"/>
                  <a:tab pos="4887859" algn="l"/>
                  <a:tab pos="5295300" algn="l"/>
                  <a:tab pos="5702743" algn="l"/>
                  <a:tab pos="6110182" algn="l"/>
                  <a:tab pos="6517625" algn="l"/>
                  <a:tab pos="6925066" algn="l"/>
                  <a:tab pos="7332508" algn="l"/>
                  <a:tab pos="7739949" algn="l"/>
                  <a:tab pos="8147392" algn="l"/>
                </a:tabLst>
                <a:defRPr/>
              </a:pPr>
              <a:t>1</a:t>
            </a:fld>
            <a:endParaRPr lang="it-IT" sz="800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14339" name="Segnaposto piè di pagina 3"/>
          <p:cNvSpPr txBox="1">
            <a:spLocks noGrp="1"/>
          </p:cNvSpPr>
          <p:nvPr/>
        </p:nvSpPr>
        <p:spPr bwMode="auto">
          <a:xfrm>
            <a:off x="522288" y="6564313"/>
            <a:ext cx="7224712" cy="16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792" rIns="0" bIns="0" anchor="b"/>
          <a:lstStyle/>
          <a:p>
            <a:pPr marL="309563" indent="-309563" defTabSz="406400" hangingPunct="0">
              <a:lnSpc>
                <a:spcPct val="93000"/>
              </a:lnSpc>
              <a:spcAft>
                <a:spcPts val="1288"/>
              </a:spcAft>
              <a:buClr>
                <a:srgbClr val="000000"/>
              </a:buClr>
              <a:buSzPct val="100000"/>
            </a:pPr>
            <a:endParaRPr lang="it-IT" sz="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" name="CustomShape 2"/>
          <p:cNvSpPr/>
          <p:nvPr/>
        </p:nvSpPr>
        <p:spPr bwMode="auto">
          <a:xfrm>
            <a:off x="0" y="260350"/>
            <a:ext cx="8676455" cy="576362"/>
          </a:xfrm>
          <a:prstGeom prst="rect">
            <a:avLst/>
          </a:prstGeom>
          <a:solidFill>
            <a:srgbClr val="C61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CasellaDiTesto 8"/>
          <p:cNvSpPr txBox="1"/>
          <p:nvPr/>
        </p:nvSpPr>
        <p:spPr>
          <a:xfrm>
            <a:off x="251520" y="332656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Ricavi - Bilancio di previsione 2022</a:t>
            </a:r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F70C2AF-0670-EA66-AB1E-4BA1BB4674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222" y="1103771"/>
            <a:ext cx="7874659" cy="465045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 txBox="1">
            <a:spLocks noGrp="1"/>
          </p:cNvSpPr>
          <p:nvPr/>
        </p:nvSpPr>
        <p:spPr>
          <a:xfrm>
            <a:off x="8748713" y="6564313"/>
            <a:ext cx="292100" cy="1508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lIns="0" tIns="25792" rIns="0" bIns="0"/>
          <a:lstStyle/>
          <a:p>
            <a:pPr marL="310981" indent="-310981" algn="ctr" defTabSz="407442" fontAlgn="auto" hangingPunct="0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100000"/>
              <a:tabLst>
                <a:tab pos="0" algn="l"/>
                <a:tab pos="406002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/>
            </a:pPr>
            <a:fld id="{533996E6-2A08-42C8-8A1A-B2367DBADB46}" type="slidenum">
              <a:rPr lang="it-IT" sz="800">
                <a:solidFill>
                  <a:srgbClr val="000000"/>
                </a:solidFill>
                <a:latin typeface="+mj-lt"/>
                <a:cs typeface="+mn-cs"/>
              </a:rPr>
              <a:pPr marL="310981" indent="-310981" algn="ctr" defTabSz="407442" fontAlgn="auto" hangingPunct="0">
                <a:lnSpc>
                  <a:spcPct val="93000"/>
                </a:lnSpc>
                <a:spcBef>
                  <a:spcPts val="0"/>
                </a:spcBef>
                <a:spcAft>
                  <a:spcPts val="1293"/>
                </a:spcAft>
                <a:buClr>
                  <a:srgbClr val="000000"/>
                </a:buClr>
                <a:buSzPct val="100000"/>
                <a:tabLst>
                  <a:tab pos="0" algn="l"/>
                  <a:tab pos="406002" algn="l"/>
                  <a:tab pos="813444" algn="l"/>
                  <a:tab pos="1220884" algn="l"/>
                  <a:tab pos="1628326" algn="l"/>
                  <a:tab pos="2035768" algn="l"/>
                  <a:tab pos="2443209" algn="l"/>
                  <a:tab pos="2850651" algn="l"/>
                  <a:tab pos="3258093" algn="l"/>
                  <a:tab pos="3665534" algn="l"/>
                  <a:tab pos="4072977" algn="l"/>
                  <a:tab pos="4480417" algn="l"/>
                  <a:tab pos="4887859" algn="l"/>
                  <a:tab pos="5295300" algn="l"/>
                  <a:tab pos="5702743" algn="l"/>
                  <a:tab pos="6110182" algn="l"/>
                  <a:tab pos="6517625" algn="l"/>
                  <a:tab pos="6925066" algn="l"/>
                  <a:tab pos="7332508" algn="l"/>
                  <a:tab pos="7739949" algn="l"/>
                  <a:tab pos="8147392" algn="l"/>
                </a:tabLst>
                <a:defRPr/>
              </a:pPr>
              <a:t>2</a:t>
            </a:fld>
            <a:endParaRPr lang="it-IT" sz="800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14339" name="Segnaposto piè di pagina 3"/>
          <p:cNvSpPr txBox="1">
            <a:spLocks noGrp="1"/>
          </p:cNvSpPr>
          <p:nvPr/>
        </p:nvSpPr>
        <p:spPr bwMode="auto">
          <a:xfrm>
            <a:off x="522288" y="6564313"/>
            <a:ext cx="7224712" cy="16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792" rIns="0" bIns="0" anchor="b"/>
          <a:lstStyle/>
          <a:p>
            <a:pPr marL="309563" indent="-309563" defTabSz="406400" hangingPunct="0">
              <a:lnSpc>
                <a:spcPct val="93000"/>
              </a:lnSpc>
              <a:spcAft>
                <a:spcPts val="1288"/>
              </a:spcAft>
              <a:buClr>
                <a:srgbClr val="000000"/>
              </a:buClr>
              <a:buSzPct val="100000"/>
            </a:pPr>
            <a:endParaRPr lang="it-IT" sz="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" name="CustomShape 2"/>
          <p:cNvSpPr/>
          <p:nvPr/>
        </p:nvSpPr>
        <p:spPr bwMode="auto">
          <a:xfrm>
            <a:off x="0" y="260350"/>
            <a:ext cx="8676456" cy="576362"/>
          </a:xfrm>
          <a:prstGeom prst="rect">
            <a:avLst/>
          </a:prstGeom>
          <a:solidFill>
            <a:srgbClr val="C61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CasellaDiTesto 8"/>
          <p:cNvSpPr txBox="1"/>
          <p:nvPr/>
        </p:nvSpPr>
        <p:spPr>
          <a:xfrm>
            <a:off x="251520" y="332656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Costi - Bilancio di previsione 2022</a:t>
            </a:r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A0AA0A0-74F6-60D9-7092-414FA1F021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405" y="978987"/>
            <a:ext cx="8191500" cy="50958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 txBox="1">
            <a:spLocks noGrp="1"/>
          </p:cNvSpPr>
          <p:nvPr/>
        </p:nvSpPr>
        <p:spPr>
          <a:xfrm>
            <a:off x="8748713" y="6564313"/>
            <a:ext cx="292100" cy="1508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lIns="0" tIns="25792" rIns="0" bIns="0"/>
          <a:lstStyle/>
          <a:p>
            <a:pPr marL="310981" indent="-310981" algn="ctr" defTabSz="407442" fontAlgn="auto" hangingPunct="0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100000"/>
              <a:tabLst>
                <a:tab pos="0" algn="l"/>
                <a:tab pos="406002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/>
            </a:pPr>
            <a:fld id="{533996E6-2A08-42C8-8A1A-B2367DBADB46}" type="slidenum">
              <a:rPr lang="it-IT" sz="800">
                <a:solidFill>
                  <a:srgbClr val="000000"/>
                </a:solidFill>
                <a:latin typeface="+mj-lt"/>
                <a:cs typeface="+mn-cs"/>
              </a:rPr>
              <a:pPr marL="310981" indent="-310981" algn="ctr" defTabSz="407442" fontAlgn="auto" hangingPunct="0">
                <a:lnSpc>
                  <a:spcPct val="93000"/>
                </a:lnSpc>
                <a:spcBef>
                  <a:spcPts val="0"/>
                </a:spcBef>
                <a:spcAft>
                  <a:spcPts val="1293"/>
                </a:spcAft>
                <a:buClr>
                  <a:srgbClr val="000000"/>
                </a:buClr>
                <a:buSzPct val="100000"/>
                <a:tabLst>
                  <a:tab pos="0" algn="l"/>
                  <a:tab pos="406002" algn="l"/>
                  <a:tab pos="813444" algn="l"/>
                  <a:tab pos="1220884" algn="l"/>
                  <a:tab pos="1628326" algn="l"/>
                  <a:tab pos="2035768" algn="l"/>
                  <a:tab pos="2443209" algn="l"/>
                  <a:tab pos="2850651" algn="l"/>
                  <a:tab pos="3258093" algn="l"/>
                  <a:tab pos="3665534" algn="l"/>
                  <a:tab pos="4072977" algn="l"/>
                  <a:tab pos="4480417" algn="l"/>
                  <a:tab pos="4887859" algn="l"/>
                  <a:tab pos="5295300" algn="l"/>
                  <a:tab pos="5702743" algn="l"/>
                  <a:tab pos="6110182" algn="l"/>
                  <a:tab pos="6517625" algn="l"/>
                  <a:tab pos="6925066" algn="l"/>
                  <a:tab pos="7332508" algn="l"/>
                  <a:tab pos="7739949" algn="l"/>
                  <a:tab pos="8147392" algn="l"/>
                </a:tabLst>
                <a:defRPr/>
              </a:pPr>
              <a:t>3</a:t>
            </a:fld>
            <a:endParaRPr lang="it-IT" sz="800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14339" name="Segnaposto piè di pagina 3"/>
          <p:cNvSpPr txBox="1">
            <a:spLocks noGrp="1"/>
          </p:cNvSpPr>
          <p:nvPr/>
        </p:nvSpPr>
        <p:spPr bwMode="auto">
          <a:xfrm>
            <a:off x="522288" y="6564313"/>
            <a:ext cx="7224712" cy="16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792" rIns="0" bIns="0" anchor="b"/>
          <a:lstStyle/>
          <a:p>
            <a:pPr marL="309563" indent="-309563" defTabSz="406400" hangingPunct="0">
              <a:lnSpc>
                <a:spcPct val="93000"/>
              </a:lnSpc>
              <a:spcAft>
                <a:spcPts val="1288"/>
              </a:spcAft>
              <a:buClr>
                <a:srgbClr val="000000"/>
              </a:buClr>
              <a:buSzPct val="100000"/>
            </a:pPr>
            <a:endParaRPr lang="it-IT" sz="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" name="CustomShape 2"/>
          <p:cNvSpPr/>
          <p:nvPr/>
        </p:nvSpPr>
        <p:spPr bwMode="auto">
          <a:xfrm>
            <a:off x="0" y="260350"/>
            <a:ext cx="8676455" cy="576362"/>
          </a:xfrm>
          <a:prstGeom prst="rect">
            <a:avLst/>
          </a:prstGeom>
          <a:solidFill>
            <a:srgbClr val="C61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CasellaDiTesto 8"/>
          <p:cNvSpPr txBox="1"/>
          <p:nvPr/>
        </p:nvSpPr>
        <p:spPr>
          <a:xfrm>
            <a:off x="107504" y="332656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Conto economico previsionale 2022 - Ricavi</a:t>
            </a:r>
          </a:p>
          <a:p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D731A02A-E42F-F9AD-7BE5-6258328DB4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" y="1381125"/>
            <a:ext cx="8058150" cy="40957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 txBox="1">
            <a:spLocks noGrp="1"/>
          </p:cNvSpPr>
          <p:nvPr/>
        </p:nvSpPr>
        <p:spPr>
          <a:xfrm>
            <a:off x="8748713" y="6564313"/>
            <a:ext cx="292100" cy="1508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lIns="0" tIns="25792" rIns="0" bIns="0"/>
          <a:lstStyle/>
          <a:p>
            <a:pPr marL="310981" indent="-310981" algn="ctr" defTabSz="407442" fontAlgn="auto" hangingPunct="0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100000"/>
              <a:tabLst>
                <a:tab pos="0" algn="l"/>
                <a:tab pos="406002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/>
            </a:pPr>
            <a:fld id="{533996E6-2A08-42C8-8A1A-B2367DBADB46}" type="slidenum">
              <a:rPr lang="it-IT" sz="800">
                <a:solidFill>
                  <a:srgbClr val="000000"/>
                </a:solidFill>
                <a:latin typeface="+mj-lt"/>
                <a:cs typeface="+mn-cs"/>
              </a:rPr>
              <a:pPr marL="310981" indent="-310981" algn="ctr" defTabSz="407442" fontAlgn="auto" hangingPunct="0">
                <a:lnSpc>
                  <a:spcPct val="93000"/>
                </a:lnSpc>
                <a:spcBef>
                  <a:spcPts val="0"/>
                </a:spcBef>
                <a:spcAft>
                  <a:spcPts val="1293"/>
                </a:spcAft>
                <a:buClr>
                  <a:srgbClr val="000000"/>
                </a:buClr>
                <a:buSzPct val="100000"/>
                <a:tabLst>
                  <a:tab pos="0" algn="l"/>
                  <a:tab pos="406002" algn="l"/>
                  <a:tab pos="813444" algn="l"/>
                  <a:tab pos="1220884" algn="l"/>
                  <a:tab pos="1628326" algn="l"/>
                  <a:tab pos="2035768" algn="l"/>
                  <a:tab pos="2443209" algn="l"/>
                  <a:tab pos="2850651" algn="l"/>
                  <a:tab pos="3258093" algn="l"/>
                  <a:tab pos="3665534" algn="l"/>
                  <a:tab pos="4072977" algn="l"/>
                  <a:tab pos="4480417" algn="l"/>
                  <a:tab pos="4887859" algn="l"/>
                  <a:tab pos="5295300" algn="l"/>
                  <a:tab pos="5702743" algn="l"/>
                  <a:tab pos="6110182" algn="l"/>
                  <a:tab pos="6517625" algn="l"/>
                  <a:tab pos="6925066" algn="l"/>
                  <a:tab pos="7332508" algn="l"/>
                  <a:tab pos="7739949" algn="l"/>
                  <a:tab pos="8147392" algn="l"/>
                </a:tabLst>
                <a:defRPr/>
              </a:pPr>
              <a:t>4</a:t>
            </a:fld>
            <a:endParaRPr lang="it-IT" sz="800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14339" name="Segnaposto piè di pagina 3"/>
          <p:cNvSpPr txBox="1">
            <a:spLocks noGrp="1"/>
          </p:cNvSpPr>
          <p:nvPr/>
        </p:nvSpPr>
        <p:spPr bwMode="auto">
          <a:xfrm>
            <a:off x="522288" y="6564313"/>
            <a:ext cx="7224712" cy="16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792" rIns="0" bIns="0" anchor="b"/>
          <a:lstStyle/>
          <a:p>
            <a:pPr marL="309563" indent="-309563" defTabSz="406400" hangingPunct="0">
              <a:lnSpc>
                <a:spcPct val="93000"/>
              </a:lnSpc>
              <a:spcAft>
                <a:spcPts val="1288"/>
              </a:spcAft>
              <a:buClr>
                <a:srgbClr val="000000"/>
              </a:buClr>
              <a:buSzPct val="100000"/>
            </a:pPr>
            <a:endParaRPr lang="it-IT" sz="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" name="CustomShape 2"/>
          <p:cNvSpPr/>
          <p:nvPr/>
        </p:nvSpPr>
        <p:spPr bwMode="auto">
          <a:xfrm>
            <a:off x="0" y="260350"/>
            <a:ext cx="8676455" cy="576362"/>
          </a:xfrm>
          <a:prstGeom prst="rect">
            <a:avLst/>
          </a:prstGeom>
          <a:solidFill>
            <a:srgbClr val="C61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" name="CasellaDiTesto 6"/>
          <p:cNvSpPr txBox="1"/>
          <p:nvPr/>
        </p:nvSpPr>
        <p:spPr>
          <a:xfrm>
            <a:off x="107504" y="332656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Conto economico previsionale 2022 - Costi</a:t>
            </a:r>
          </a:p>
          <a:p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DD50606C-B80A-E548-C8F1-75C1359550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1357312"/>
            <a:ext cx="8039100" cy="41433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28</Words>
  <Application>Microsoft Office PowerPoint</Application>
  <PresentationFormat>Presentazione su schermo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0" baseType="lpstr">
      <vt:lpstr>Arial</vt:lpstr>
      <vt:lpstr>Arial-BoldMT</vt:lpstr>
      <vt:lpstr>Calibri</vt:lpstr>
      <vt:lpstr>Times New Roman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carolina_palandi</dc:creator>
  <cp:lastModifiedBy>Alice Colombo</cp:lastModifiedBy>
  <cp:revision>25</cp:revision>
  <dcterms:created xsi:type="dcterms:W3CDTF">2018-06-26T13:58:34Z</dcterms:created>
  <dcterms:modified xsi:type="dcterms:W3CDTF">2023-03-31T10:51:57Z</dcterms:modified>
</cp:coreProperties>
</file>