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31/03/2023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previsione 2022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F70C2AF-0670-EA66-AB1E-4BA1BB467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22" y="1103771"/>
            <a:ext cx="7874659" cy="46504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previsione 2022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A0AA0A0-74F6-60D9-7092-414FA1F02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05" y="978987"/>
            <a:ext cx="8191500" cy="50958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previsionale 2022 - Ricavi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731A02A-E42F-F9AD-7BE5-6258328DB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381125"/>
            <a:ext cx="8058150" cy="4095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previsionale 2022 - Costi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D50606C-B80A-E548-C8F1-75C135955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357312"/>
            <a:ext cx="8039100" cy="4143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28</Words>
  <Application>Microsoft Office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25</cp:revision>
  <dcterms:created xsi:type="dcterms:W3CDTF">2018-06-26T13:58:34Z</dcterms:created>
  <dcterms:modified xsi:type="dcterms:W3CDTF">2023-03-31T10:51:57Z</dcterms:modified>
</cp:coreProperties>
</file>